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83BBC-E3B6-4248-8D46-CD9478FE4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F7F4C-45DF-4DA8-A017-29B6C7DAA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40818-C976-459A-9764-4CE68CFFD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D23B-643B-43D4-8B45-E7D46205D057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0D4D8-A64A-4F57-A780-20BA039EA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89782-2CA4-4FA9-8201-C2E0AF4B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CE26D-BC68-4950-823E-5C402BCFE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01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7ACE2-9266-432B-A961-78CEC59C2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ABCC7-2D59-4BE0-9E00-B5D7ED5DC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E26C4-BBA4-40DE-A5BA-420D3C40A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D23B-643B-43D4-8B45-E7D46205D057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13D1C-9E0F-4334-B682-B3AF032D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05033-D2F6-47FD-A3EA-5C4A32C03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CE26D-BC68-4950-823E-5C402BCFE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7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FDD00D-ECA9-4824-BB38-C0F5B59123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6CF371-FDEF-4D96-8D74-8F8E6CFC5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F1BDD-E4BE-4E2D-AF98-227D16D13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D23B-643B-43D4-8B45-E7D46205D057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BD3A5-27D9-49ED-B67F-F5D24B9F9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4FF5B-B55C-476D-B11A-C8B39EDD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CE26D-BC68-4950-823E-5C402BCFE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33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1D6A7-DF6C-4B0B-9C3B-E011BBD7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2DC72-D126-41CC-956B-6BF8990E9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544AF-24A4-4468-9C16-3A0349466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D23B-643B-43D4-8B45-E7D46205D057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3DC2C-B208-43D9-8FFB-1B3C2799F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D1996-D4E8-4C6B-A604-49A363A5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CE26D-BC68-4950-823E-5C402BCFE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494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F71F-16B0-4D5D-A997-1A866BE6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9744B-46C7-4D7B-A678-7B5EF065F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190C6-66B3-4C7D-8682-F6B50FBC9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D23B-643B-43D4-8B45-E7D46205D057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32819-623C-4FFC-BCDB-E33A59298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570B-FB48-48CC-98F0-6B31EAD80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CE26D-BC68-4950-823E-5C402BCFE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740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6EA74-678A-4C60-8AD7-447DA30ED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E7008-3970-4698-9B9F-2469FDF9E3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C989E-4886-4895-B041-1F4E04845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4FCC7-B0DD-49DC-B8D8-F4B6CC7CE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D23B-643B-43D4-8B45-E7D46205D057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D2274-1B68-4D91-B07F-46A4514A0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6FD33-2873-42C7-824A-52D07F7B5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CE26D-BC68-4950-823E-5C402BCFE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708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F3EC-545C-418F-BECC-858BAD1D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A2C70-84B8-4F94-BD0D-54E9A335F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8319C-9FAB-469B-AD10-27B74CCE9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0C96B3-0326-4812-BC06-A4302F93F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0A9822-DD14-4084-B7EF-68EFE3E7B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C5924-F39C-4947-B9A5-222805E3E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D23B-643B-43D4-8B45-E7D46205D057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DA5162-0BAB-44DB-BA39-7D3F82DE4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9402E9-C659-4FF9-A456-B1259E74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CE26D-BC68-4950-823E-5C402BCFE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18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792E-954B-4AFB-9D27-DAFA6974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A30E8-9311-4E24-BA77-58B93C486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D23B-643B-43D4-8B45-E7D46205D057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D5E08-FECA-45B5-A8F0-81A35D581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354187-4138-400F-8CA2-592D150B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CE26D-BC68-4950-823E-5C402BCFE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02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C0EA6-60E1-440B-96FB-35D34E8B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D23B-643B-43D4-8B45-E7D46205D057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91605-4E88-4504-9FD2-9B6850320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D88A6-531D-4B7C-AC0C-BD60C836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CE26D-BC68-4950-823E-5C402BCFE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673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02CA8-6F7B-4A55-B21F-26CCE03B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1C68E-4A18-4113-ADE0-3DF7E5CD5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4E837-12D6-4E71-A2A1-50E29524E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16263-C3FD-4088-AFD1-48D9E4056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D23B-643B-43D4-8B45-E7D46205D057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BBBF3-CFC8-42D2-BCDA-A90B0C4C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3B6F8-5183-4AD9-AC7A-E0000165A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CE26D-BC68-4950-823E-5C402BCFE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554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1073-E2DC-4454-A68D-8E457F922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9D1CDD-43EE-4218-ABBD-CD99E1666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57EFC-0800-4730-AE9B-E02A23282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E422A-85BE-4875-8DE1-C0FE3EA27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D23B-643B-43D4-8B45-E7D46205D057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11D4C-AB1E-4B18-994A-26A348D5F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665C3-1911-4D9F-92A7-CAE2A325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CE26D-BC68-4950-823E-5C402BCFE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4859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5ADE12-D5BF-4F5E-9D85-1E9431F51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53C59-74F8-434E-B727-D5AEEF79E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59659-E3BE-445F-BED9-6EBFBCB9A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BD23B-643B-43D4-8B45-E7D46205D057}" type="datetimeFigureOut">
              <a:rPr lang="en-IN" smtClean="0"/>
              <a:t>29-07-2022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85ED2-D19F-4E22-944C-7496295E66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253E1-27E3-4E9C-8C08-F6AB2FB34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CE26D-BC68-4950-823E-5C402BCFE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36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4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36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: Shape 38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Freeform: Shape 40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 42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: Shape 44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Rectangle 46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Freeform: Shape 48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EEB12D-00C9-4EFB-832E-74AA39042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endParaRPr lang="en-IN" sz="200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DCD69-145E-4E2D-83C2-467D2F550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SQL Bascis</a:t>
            </a:r>
            <a:endParaRPr lang="en-IN" sz="3600">
              <a:solidFill>
                <a:srgbClr val="080808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3CFC5-A791-4A1F-8484-D3E7493CB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450"/>
            <a:ext cx="12192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21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28C92-98E2-4153-B5D6-72ABE6A2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248"/>
            <a:ext cx="12192000" cy="630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4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8E27A-10D3-428A-9AA1-E3199CFA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050"/>
            <a:ext cx="121920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8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2743-07B8-41CC-A7D3-59AAEB86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07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8FB652-66CE-41A5-91E9-1D2461185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625"/>
            <a:ext cx="12192000" cy="62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78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CDDC7-BB06-44CC-9597-F16BC141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459"/>
            <a:ext cx="12192000" cy="625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58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4F7FBC-12A9-4EDE-A867-E3A2BF543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825"/>
            <a:ext cx="12192000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16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5D8F4-1D52-4BAE-9258-A34B6192E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90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369D1-1A5F-4C6E-BD0B-A19D3BC97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12192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55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C53EF1-487F-4A7C-879C-3C21C85F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9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A7B41-9543-452A-BBF7-244C03CCD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674AD8-DDE2-4FE7-A9D5-74B8206D0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028" y="1825625"/>
            <a:ext cx="8421944" cy="4351338"/>
          </a:xfrm>
        </p:spPr>
      </p:pic>
    </p:spTree>
    <p:extLst>
      <p:ext uri="{BB962C8B-B14F-4D97-AF65-F5344CB8AC3E}">
        <p14:creationId xmlns:p14="http://schemas.microsoft.com/office/powerpoint/2010/main" val="3410177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DCDBA0-8659-4F7E-AE22-D1143273B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006"/>
            <a:ext cx="12192000" cy="630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12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2707A9-B8F2-4853-A4EA-4B36803FA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25"/>
            <a:ext cx="12192000" cy="64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02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6413A-E96B-42BB-B200-86CF50B7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725"/>
            <a:ext cx="12192000" cy="61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01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E37F8-5AB1-4596-83EF-6260C0722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97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098C8-8057-45DB-99D8-0BA2D875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325"/>
            <a:ext cx="121920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06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537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100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505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031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073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E99E0-7824-4D6B-9DEA-741B2590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 vs RDBMD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820CE9-DDB3-401A-9FB7-AD5FC5A9F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979" y="1825625"/>
            <a:ext cx="8456042" cy="4351338"/>
          </a:xfrm>
        </p:spPr>
      </p:pic>
    </p:spTree>
    <p:extLst>
      <p:ext uri="{BB962C8B-B14F-4D97-AF65-F5344CB8AC3E}">
        <p14:creationId xmlns:p14="http://schemas.microsoft.com/office/powerpoint/2010/main" val="2662417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2028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6119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850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03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9E596-8B7A-433D-B4A2-D32A5CA9E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lato" panose="020B0604020202020204" pitchFamily="34" charset="0"/>
              </a:rPr>
              <a:t>Key concepts in relational database management system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AAA439-9C0D-4885-8EE7-970AF6B5F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933" y="1825625"/>
            <a:ext cx="8010133" cy="4351338"/>
          </a:xfrm>
        </p:spPr>
      </p:pic>
    </p:spTree>
    <p:extLst>
      <p:ext uri="{BB962C8B-B14F-4D97-AF65-F5344CB8AC3E}">
        <p14:creationId xmlns:p14="http://schemas.microsoft.com/office/powerpoint/2010/main" val="193609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DCB890-A351-45F4-867C-A9F920CAE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159" y="1825625"/>
            <a:ext cx="8743682" cy="4351338"/>
          </a:xfrm>
        </p:spPr>
      </p:pic>
    </p:spTree>
    <p:extLst>
      <p:ext uri="{BB962C8B-B14F-4D97-AF65-F5344CB8AC3E}">
        <p14:creationId xmlns:p14="http://schemas.microsoft.com/office/powerpoint/2010/main" val="3158123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37B6-ADD9-4BF3-8909-5748ED7F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3189"/>
          </a:xfrm>
        </p:spPr>
        <p:txBody>
          <a:bodyPr>
            <a:normAutofit/>
          </a:bodyPr>
          <a:lstStyle/>
          <a:p>
            <a:r>
              <a:rPr lang="en-US" dirty="0"/>
              <a:t>Primary Key:</a:t>
            </a:r>
            <a:br>
              <a:rPr lang="en-US" dirty="0"/>
            </a:br>
            <a:r>
              <a:rPr lang="en-US" sz="1800" dirty="0"/>
              <a:t>Columns are attributes in the table.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9DA86E-1E3B-40F7-86F7-8682C5E57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1605" y="1825625"/>
            <a:ext cx="85687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72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6C9D9-DFDB-4F08-972B-E6AEFC91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175"/>
            <a:ext cx="121920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6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BB8753-CB09-4D82-8C20-22A2EEA8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925"/>
            <a:ext cx="12192000" cy="628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7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0FA5B7-C69B-4F9A-A82F-118F8BE9E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4" y="307226"/>
            <a:ext cx="121920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2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Microsoft Office PowerPoint</Application>
  <PresentationFormat>Widescreen</PresentationFormat>
  <Paragraphs>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lato</vt:lpstr>
      <vt:lpstr>Office Theme</vt:lpstr>
      <vt:lpstr>SQL Bascis</vt:lpstr>
      <vt:lpstr>DBMS</vt:lpstr>
      <vt:lpstr>DBMS vs RDBMD</vt:lpstr>
      <vt:lpstr>Key concepts in relational database management system</vt:lpstr>
      <vt:lpstr>PowerPoint Presentation</vt:lpstr>
      <vt:lpstr>Primary Key: Columns are attributes in the table.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Bascis</dc:title>
  <dc:creator>Gulshan J Dharmaraj</dc:creator>
  <cp:lastModifiedBy>Gulshan J Dharmaraj</cp:lastModifiedBy>
  <cp:revision>1</cp:revision>
  <dcterms:created xsi:type="dcterms:W3CDTF">2022-07-29T06:35:37Z</dcterms:created>
  <dcterms:modified xsi:type="dcterms:W3CDTF">2022-07-29T10:12:13Z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993bd6-1ede-4830-9dba-3224251d6855_Enabled">
    <vt:lpwstr>true</vt:lpwstr>
  </property>
  <property fmtid="{D5CDD505-2E9C-101B-9397-08002B2CF9AE}" pid="3" name="MSIP_Label_40993bd6-1ede-4830-9dba-3224251d6855_SetDate">
    <vt:lpwstr>2022-07-29T10:12:11Z</vt:lpwstr>
  </property>
  <property fmtid="{D5CDD505-2E9C-101B-9397-08002B2CF9AE}" pid="4" name="MSIP_Label_40993bd6-1ede-4830-9dba-3224251d6855_Method">
    <vt:lpwstr>Privileged</vt:lpwstr>
  </property>
  <property fmtid="{D5CDD505-2E9C-101B-9397-08002B2CF9AE}" pid="5" name="MSIP_Label_40993bd6-1ede-4830-9dba-3224251d6855_Name">
    <vt:lpwstr>Business</vt:lpwstr>
  </property>
  <property fmtid="{D5CDD505-2E9C-101B-9397-08002B2CF9AE}" pid="6" name="MSIP_Label_40993bd6-1ede-4830-9dba-3224251d6855_SiteId">
    <vt:lpwstr>311b3378-8e8a-4b5e-a33f-e80a3d8ba60a</vt:lpwstr>
  </property>
  <property fmtid="{D5CDD505-2E9C-101B-9397-08002B2CF9AE}" pid="7" name="MSIP_Label_40993bd6-1ede-4830-9dba-3224251d6855_ActionId">
    <vt:lpwstr>3bebcf84-4d19-4bc5-bd33-fb729401d6fa</vt:lpwstr>
  </property>
  <property fmtid="{D5CDD505-2E9C-101B-9397-08002B2CF9AE}" pid="8" name="MSIP_Label_40993bd6-1ede-4830-9dba-3224251d6855_ContentBits">
    <vt:lpwstr>0</vt:lpwstr>
  </property>
</Properties>
</file>